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505059-7499-4057-BEB7-2CF84DB73F96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08CAAD0D-7D82-4674-8DDC-2ED3EC5FA717}">
      <dgm:prSet phldrT="[Text]"/>
      <dgm:spPr/>
      <dgm:t>
        <a:bodyPr/>
        <a:lstStyle/>
        <a:p>
          <a:r>
            <a:rPr lang="de-DE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1. Möglichkeit (empfohlen):</a:t>
          </a:r>
        </a:p>
      </dgm:t>
    </dgm:pt>
    <dgm:pt modelId="{3CBAE43D-E88F-4E34-8CFF-6C99B394F280}" type="parTrans" cxnId="{F291E276-B73C-42D4-B254-94D00EBEE64D}">
      <dgm:prSet/>
      <dgm:spPr/>
      <dgm:t>
        <a:bodyPr/>
        <a:lstStyle/>
        <a:p>
          <a:endParaRPr lang="de-DE"/>
        </a:p>
      </dgm:t>
    </dgm:pt>
    <dgm:pt modelId="{62A4379C-E919-4533-B7A3-CEBC5311C55D}" type="sibTrans" cxnId="{F291E276-B73C-42D4-B254-94D00EBEE64D}">
      <dgm:prSet/>
      <dgm:spPr/>
      <dgm:t>
        <a:bodyPr/>
        <a:lstStyle/>
        <a:p>
          <a:endParaRPr lang="de-DE"/>
        </a:p>
      </dgm:t>
    </dgm:pt>
    <dgm:pt modelId="{4F77C7FE-A39D-4C8D-94CC-8EE33D16CAD5}">
      <dgm:prSet phldrT="[Text]" custT="1"/>
      <dgm:spPr/>
      <dgm:t>
        <a:bodyPr/>
        <a:lstStyle/>
        <a:p>
          <a:r>
            <a:rPr lang="de-DE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Melde deine Störung online 24/7 über das neue Ticketportal </a:t>
          </a:r>
        </a:p>
      </dgm:t>
    </dgm:pt>
    <dgm:pt modelId="{FC192281-4820-4C47-BAD6-380849F2A595}" type="parTrans" cxnId="{27E1DDC6-5B99-486D-99D4-62A9942BB88B}">
      <dgm:prSet/>
      <dgm:spPr/>
      <dgm:t>
        <a:bodyPr/>
        <a:lstStyle/>
        <a:p>
          <a:endParaRPr lang="de-DE"/>
        </a:p>
      </dgm:t>
    </dgm:pt>
    <dgm:pt modelId="{A15C7FBF-5B3A-47C8-85EE-D406AA7E12B9}" type="sibTrans" cxnId="{27E1DDC6-5B99-486D-99D4-62A9942BB88B}">
      <dgm:prSet/>
      <dgm:spPr/>
      <dgm:t>
        <a:bodyPr/>
        <a:lstStyle/>
        <a:p>
          <a:endParaRPr lang="de-DE"/>
        </a:p>
      </dgm:t>
    </dgm:pt>
    <dgm:pt modelId="{3C79BEDE-CE37-4B07-9579-BE1836D745C6}">
      <dgm:prSet phldrT="[Text]" custT="1"/>
      <dgm:spPr/>
      <dgm:t>
        <a:bodyPr/>
        <a:lstStyle/>
        <a:p>
          <a:r>
            <a:rPr lang="de-DE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Button auf jedem Schulgerät</a:t>
          </a:r>
        </a:p>
      </dgm:t>
    </dgm:pt>
    <dgm:pt modelId="{1373991D-6D28-421E-90C3-D41E20ACEB69}" type="parTrans" cxnId="{C44D0D43-EF4F-4D99-B71D-9667DFDE42B1}">
      <dgm:prSet/>
      <dgm:spPr/>
      <dgm:t>
        <a:bodyPr/>
        <a:lstStyle/>
        <a:p>
          <a:endParaRPr lang="de-DE"/>
        </a:p>
      </dgm:t>
    </dgm:pt>
    <dgm:pt modelId="{4ECC1D47-F9E2-496A-862E-005ACB82216C}" type="sibTrans" cxnId="{C44D0D43-EF4F-4D99-B71D-9667DFDE42B1}">
      <dgm:prSet/>
      <dgm:spPr/>
      <dgm:t>
        <a:bodyPr/>
        <a:lstStyle/>
        <a:p>
          <a:endParaRPr lang="de-DE"/>
        </a:p>
      </dgm:t>
    </dgm:pt>
    <dgm:pt modelId="{DA3B2144-F4A5-494A-AA22-900604F13021}">
      <dgm:prSet phldrT="[Text]"/>
      <dgm:spPr/>
      <dgm:t>
        <a:bodyPr/>
        <a:lstStyle/>
        <a:p>
          <a:r>
            <a:rPr lang="de-DE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2. Alternative:</a:t>
          </a:r>
        </a:p>
      </dgm:t>
    </dgm:pt>
    <dgm:pt modelId="{21CB6371-C21E-41F9-8142-0BEA7BAFE395}" type="parTrans" cxnId="{6D9A212D-129E-4098-B594-2EF8D7B06908}">
      <dgm:prSet/>
      <dgm:spPr/>
      <dgm:t>
        <a:bodyPr/>
        <a:lstStyle/>
        <a:p>
          <a:endParaRPr lang="de-DE"/>
        </a:p>
      </dgm:t>
    </dgm:pt>
    <dgm:pt modelId="{F07203F8-AE8C-4EA6-A439-FA2100BD52B0}" type="sibTrans" cxnId="{6D9A212D-129E-4098-B594-2EF8D7B06908}">
      <dgm:prSet/>
      <dgm:spPr/>
      <dgm:t>
        <a:bodyPr/>
        <a:lstStyle/>
        <a:p>
          <a:endParaRPr lang="de-DE"/>
        </a:p>
      </dgm:t>
    </dgm:pt>
    <dgm:pt modelId="{7E5D6032-A6FF-4988-B3DF-54045962EE6A}">
      <dgm:prSet phldrT="[Text]" custT="1"/>
      <dgm:spPr/>
      <dgm:t>
        <a:bodyPr/>
        <a:lstStyle/>
        <a:p>
          <a:r>
            <a:rPr lang="de-DE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Ruf unsere Hotline an:</a:t>
          </a:r>
          <a:br>
            <a:rPr lang="de-DE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</a:br>
          <a:r>
            <a:rPr lang="de-DE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06131 25062-700</a:t>
          </a:r>
        </a:p>
      </dgm:t>
    </dgm:pt>
    <dgm:pt modelId="{155B0E82-1E7B-40E5-A029-AE51B9C231FC}" type="parTrans" cxnId="{CDC8FFCB-A699-4F7A-ABD0-03740F447CF7}">
      <dgm:prSet/>
      <dgm:spPr/>
      <dgm:t>
        <a:bodyPr/>
        <a:lstStyle/>
        <a:p>
          <a:endParaRPr lang="de-DE"/>
        </a:p>
      </dgm:t>
    </dgm:pt>
    <dgm:pt modelId="{51ACE3FB-DDA4-4B58-AF16-E94BE63CD163}" type="sibTrans" cxnId="{CDC8FFCB-A699-4F7A-ABD0-03740F447CF7}">
      <dgm:prSet/>
      <dgm:spPr/>
      <dgm:t>
        <a:bodyPr/>
        <a:lstStyle/>
        <a:p>
          <a:endParaRPr lang="de-DE"/>
        </a:p>
      </dgm:t>
    </dgm:pt>
    <dgm:pt modelId="{77A27277-0681-4120-86A3-3BFA3B823F2B}">
      <dgm:prSet phldrT="[Text]" custT="1"/>
      <dgm:spPr/>
      <dgm:t>
        <a:bodyPr/>
        <a:lstStyle/>
        <a:p>
          <a:r>
            <a:rPr lang="de-DE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Mo–Fr, </a:t>
          </a:r>
          <a:br>
            <a:rPr lang="de-DE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</a:br>
          <a:r>
            <a:rPr lang="de-DE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07:15–17:00 Uhr</a:t>
          </a:r>
        </a:p>
      </dgm:t>
    </dgm:pt>
    <dgm:pt modelId="{56120C1F-2080-4469-8B65-07C2907FDAA8}" type="parTrans" cxnId="{F0D4D0C3-A850-4DB6-93D2-37E554CE8297}">
      <dgm:prSet/>
      <dgm:spPr/>
      <dgm:t>
        <a:bodyPr/>
        <a:lstStyle/>
        <a:p>
          <a:endParaRPr lang="de-DE"/>
        </a:p>
      </dgm:t>
    </dgm:pt>
    <dgm:pt modelId="{A97DF240-554B-454B-A40E-2A6C63DD1E14}" type="sibTrans" cxnId="{F0D4D0C3-A850-4DB6-93D2-37E554CE8297}">
      <dgm:prSet/>
      <dgm:spPr/>
      <dgm:t>
        <a:bodyPr/>
        <a:lstStyle/>
        <a:p>
          <a:endParaRPr lang="de-DE"/>
        </a:p>
      </dgm:t>
    </dgm:pt>
    <dgm:pt modelId="{730475B6-39C8-47DD-8048-0D4A9DCB274E}">
      <dgm:prSet phldrT="[Text]"/>
      <dgm:spPr/>
      <dgm:t>
        <a:bodyPr/>
        <a:lstStyle/>
        <a:p>
          <a:r>
            <a:rPr lang="de-DE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3. Weitere Möglichkeit:</a:t>
          </a:r>
        </a:p>
      </dgm:t>
    </dgm:pt>
    <dgm:pt modelId="{949AA67F-7AFC-465A-9202-9BECEBF467F4}" type="parTrans" cxnId="{D9AFE83F-7213-4ECC-BCC1-D4566DA17E51}">
      <dgm:prSet/>
      <dgm:spPr/>
      <dgm:t>
        <a:bodyPr/>
        <a:lstStyle/>
        <a:p>
          <a:endParaRPr lang="de-DE"/>
        </a:p>
      </dgm:t>
    </dgm:pt>
    <dgm:pt modelId="{FD94E178-BD62-47BD-BB75-6F81ABD808E5}" type="sibTrans" cxnId="{D9AFE83F-7213-4ECC-BCC1-D4566DA17E51}">
      <dgm:prSet/>
      <dgm:spPr/>
      <dgm:t>
        <a:bodyPr/>
        <a:lstStyle/>
        <a:p>
          <a:endParaRPr lang="de-DE"/>
        </a:p>
      </dgm:t>
    </dgm:pt>
    <dgm:pt modelId="{ACA20358-C00E-4AB6-A31B-5D53B7F57E16}">
      <dgm:prSet phldrT="[Text]" custT="1"/>
      <dgm:spPr/>
      <dgm:t>
        <a:bodyPr/>
        <a:lstStyle/>
        <a:p>
          <a:r>
            <a:rPr lang="de-DE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Komm während der Sprechzeiten direkt vorbei</a:t>
          </a:r>
        </a:p>
      </dgm:t>
    </dgm:pt>
    <dgm:pt modelId="{7268A111-4129-400D-B277-3AB9249A5819}" type="parTrans" cxnId="{C1DFD668-45AA-4414-8BEE-FF3A99D96FDF}">
      <dgm:prSet/>
      <dgm:spPr/>
      <dgm:t>
        <a:bodyPr/>
        <a:lstStyle/>
        <a:p>
          <a:endParaRPr lang="de-DE"/>
        </a:p>
      </dgm:t>
    </dgm:pt>
    <dgm:pt modelId="{3781E16A-0EDC-4671-99BF-79E2F95C866E}" type="sibTrans" cxnId="{C1DFD668-45AA-4414-8BEE-FF3A99D96FDF}">
      <dgm:prSet/>
      <dgm:spPr/>
      <dgm:t>
        <a:bodyPr/>
        <a:lstStyle/>
        <a:p>
          <a:endParaRPr lang="de-DE"/>
        </a:p>
      </dgm:t>
    </dgm:pt>
    <dgm:pt modelId="{E0E98037-1A29-49E2-885A-EC9E5C97C28D}">
      <dgm:prSet phldrT="[Text]" custT="1"/>
      <dgm:spPr/>
      <dgm:t>
        <a:bodyPr/>
        <a:lstStyle/>
        <a:p>
          <a:r>
            <a:rPr lang="de-DE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Raum: A0.12</a:t>
          </a:r>
          <a:br>
            <a:rPr lang="de-DE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</a:br>
          <a:r>
            <a:rPr lang="de-DE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Immer Mittwochs von 09:30 Uhr bis 11.30 Uhr </a:t>
          </a:r>
          <a:endParaRPr lang="de-DE" sz="1600" dirty="0">
            <a:highlight>
              <a:srgbClr val="00FF00"/>
            </a:highligh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00EDC2F2-CC99-4B2C-9231-5F7DDEF1D482}" type="parTrans" cxnId="{403BF21C-759F-49F1-A9BE-AB501C6E38D5}">
      <dgm:prSet/>
      <dgm:spPr/>
      <dgm:t>
        <a:bodyPr/>
        <a:lstStyle/>
        <a:p>
          <a:endParaRPr lang="de-DE"/>
        </a:p>
      </dgm:t>
    </dgm:pt>
    <dgm:pt modelId="{A96F712F-02C5-4B23-918C-90FB2AB44967}" type="sibTrans" cxnId="{403BF21C-759F-49F1-A9BE-AB501C6E38D5}">
      <dgm:prSet/>
      <dgm:spPr/>
      <dgm:t>
        <a:bodyPr/>
        <a:lstStyle/>
        <a:p>
          <a:endParaRPr lang="de-DE"/>
        </a:p>
      </dgm:t>
    </dgm:pt>
    <dgm:pt modelId="{C141ED05-A919-41DB-859F-B3610D8F526C}">
      <dgm:prSet phldrT="[Text]" custT="1"/>
      <dgm:spPr/>
      <dgm:t>
        <a:bodyPr/>
        <a:lstStyle/>
        <a:p>
          <a:r>
            <a:rPr lang="de-DE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Benutzername: WRS</a:t>
          </a:r>
          <a:endParaRPr lang="de-DE" sz="1600" dirty="0">
            <a:highlight>
              <a:srgbClr val="00FF00"/>
            </a:highligh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EB3E4F03-73DB-4AE8-949F-14F7F9275B62}" type="parTrans" cxnId="{460AFFD3-9C40-4867-9C15-B24674B16864}">
      <dgm:prSet/>
      <dgm:spPr/>
      <dgm:t>
        <a:bodyPr/>
        <a:lstStyle/>
        <a:p>
          <a:endParaRPr lang="de-DE"/>
        </a:p>
      </dgm:t>
    </dgm:pt>
    <dgm:pt modelId="{9E0A3BF6-3BD0-4963-A69F-284B93A2E2D7}" type="sibTrans" cxnId="{460AFFD3-9C40-4867-9C15-B24674B16864}">
      <dgm:prSet/>
      <dgm:spPr/>
      <dgm:t>
        <a:bodyPr/>
        <a:lstStyle/>
        <a:p>
          <a:endParaRPr lang="de-DE"/>
        </a:p>
      </dgm:t>
    </dgm:pt>
    <dgm:pt modelId="{7E73E0B3-EECD-494D-9756-3880746FA45A}">
      <dgm:prSet phldrT="[Text]" custT="1"/>
      <dgm:spPr/>
      <dgm:t>
        <a:bodyPr/>
        <a:lstStyle/>
        <a:p>
          <a:r>
            <a:rPr lang="de-DE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Vertragspasswort: </a:t>
          </a:r>
          <a:br>
            <a:rPr lang="de-DE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</a:br>
          <a:r>
            <a:rPr lang="de-DE" sz="1600" dirty="0">
              <a:latin typeface="Calibri" panose="020F0502020204030204" pitchFamily="34" charset="0"/>
              <a:cs typeface="Calibri" panose="020F0502020204030204" pitchFamily="34" charset="0"/>
            </a:rPr>
            <a:t>WRS020225!	</a:t>
          </a:r>
          <a:endParaRPr lang="de-DE" sz="1600" dirty="0">
            <a:highlight>
              <a:srgbClr val="00FF00"/>
            </a:highligh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50559527-BD17-49E8-8093-CF5A1FDF40F5}" type="parTrans" cxnId="{BE808661-A1ED-4DB0-A74A-FF7F9DACDCE3}">
      <dgm:prSet/>
      <dgm:spPr/>
      <dgm:t>
        <a:bodyPr/>
        <a:lstStyle/>
        <a:p>
          <a:endParaRPr lang="de-DE"/>
        </a:p>
      </dgm:t>
    </dgm:pt>
    <dgm:pt modelId="{A6D06BF9-BED8-49DA-A1FA-116C24B4BDB6}" type="sibTrans" cxnId="{BE808661-A1ED-4DB0-A74A-FF7F9DACDCE3}">
      <dgm:prSet/>
      <dgm:spPr/>
      <dgm:t>
        <a:bodyPr/>
        <a:lstStyle/>
        <a:p>
          <a:endParaRPr lang="de-DE"/>
        </a:p>
      </dgm:t>
    </dgm:pt>
    <dgm:pt modelId="{063412F1-8903-4942-8FB6-76214CB08C21}" type="pres">
      <dgm:prSet presAssocID="{DF505059-7499-4057-BEB7-2CF84DB73F96}" presName="linearFlow" presStyleCnt="0">
        <dgm:presLayoutVars>
          <dgm:dir/>
          <dgm:animLvl val="lvl"/>
          <dgm:resizeHandles/>
        </dgm:presLayoutVars>
      </dgm:prSet>
      <dgm:spPr/>
    </dgm:pt>
    <dgm:pt modelId="{B3F46246-CBFB-4699-BA18-320A6EEBF39D}" type="pres">
      <dgm:prSet presAssocID="{08CAAD0D-7D82-4674-8DDC-2ED3EC5FA717}" presName="compositeNode" presStyleCnt="0">
        <dgm:presLayoutVars>
          <dgm:bulletEnabled val="1"/>
        </dgm:presLayoutVars>
      </dgm:prSet>
      <dgm:spPr/>
    </dgm:pt>
    <dgm:pt modelId="{45EEE877-5293-4A12-A99C-8368004A0AB5}" type="pres">
      <dgm:prSet presAssocID="{08CAAD0D-7D82-4674-8DDC-2ED3EC5FA717}" presName="image" presStyleLbl="fgImgPlace1" presStyleIdx="0" presStyleCnt="3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ezeichnung mit einfarbiger Füllung"/>
        </a:ext>
      </dgm:extLst>
    </dgm:pt>
    <dgm:pt modelId="{F9495126-C37C-482E-9945-FE958D23D084}" type="pres">
      <dgm:prSet presAssocID="{08CAAD0D-7D82-4674-8DDC-2ED3EC5FA717}" presName="childNode" presStyleLbl="node1" presStyleIdx="0" presStyleCnt="3">
        <dgm:presLayoutVars>
          <dgm:bulletEnabled val="1"/>
        </dgm:presLayoutVars>
      </dgm:prSet>
      <dgm:spPr/>
    </dgm:pt>
    <dgm:pt modelId="{98503972-DD86-41FC-B5F0-7E739405C3C9}" type="pres">
      <dgm:prSet presAssocID="{08CAAD0D-7D82-4674-8DDC-2ED3EC5FA717}" presName="parentNode" presStyleLbl="revTx" presStyleIdx="0" presStyleCnt="3">
        <dgm:presLayoutVars>
          <dgm:chMax val="0"/>
          <dgm:bulletEnabled val="1"/>
        </dgm:presLayoutVars>
      </dgm:prSet>
      <dgm:spPr/>
    </dgm:pt>
    <dgm:pt modelId="{B0F7A02C-35F8-4F7D-8779-C5B2B5511F6E}" type="pres">
      <dgm:prSet presAssocID="{62A4379C-E919-4533-B7A3-CEBC5311C55D}" presName="sibTrans" presStyleCnt="0"/>
      <dgm:spPr/>
    </dgm:pt>
    <dgm:pt modelId="{31728E29-8B6F-4D0D-B3B6-785B7D96FB13}" type="pres">
      <dgm:prSet presAssocID="{DA3B2144-F4A5-494A-AA22-900604F13021}" presName="compositeNode" presStyleCnt="0">
        <dgm:presLayoutVars>
          <dgm:bulletEnabled val="1"/>
        </dgm:presLayoutVars>
      </dgm:prSet>
      <dgm:spPr/>
    </dgm:pt>
    <dgm:pt modelId="{E369DAAD-FAB4-4244-BA90-121076A225B6}" type="pres">
      <dgm:prSet presAssocID="{DA3B2144-F4A5-494A-AA22-900604F13021}" presName="image" presStyleLbl="fgImgPlace1" presStyleIdx="1" presStyleCnt="3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eceiver mit einfarbiger Füllung"/>
        </a:ext>
      </dgm:extLst>
    </dgm:pt>
    <dgm:pt modelId="{BD013C48-A516-4859-9480-A41653FE354C}" type="pres">
      <dgm:prSet presAssocID="{DA3B2144-F4A5-494A-AA22-900604F13021}" presName="childNode" presStyleLbl="node1" presStyleIdx="1" presStyleCnt="3">
        <dgm:presLayoutVars>
          <dgm:bulletEnabled val="1"/>
        </dgm:presLayoutVars>
      </dgm:prSet>
      <dgm:spPr/>
    </dgm:pt>
    <dgm:pt modelId="{92F85A8D-07F6-4B0E-AF28-0602F2C6BF83}" type="pres">
      <dgm:prSet presAssocID="{DA3B2144-F4A5-494A-AA22-900604F13021}" presName="parentNode" presStyleLbl="revTx" presStyleIdx="1" presStyleCnt="3">
        <dgm:presLayoutVars>
          <dgm:chMax val="0"/>
          <dgm:bulletEnabled val="1"/>
        </dgm:presLayoutVars>
      </dgm:prSet>
      <dgm:spPr/>
    </dgm:pt>
    <dgm:pt modelId="{035B75E6-18E8-4E11-B5C4-B34F8F4FEC62}" type="pres">
      <dgm:prSet presAssocID="{F07203F8-AE8C-4EA6-A439-FA2100BD52B0}" presName="sibTrans" presStyleCnt="0"/>
      <dgm:spPr/>
    </dgm:pt>
    <dgm:pt modelId="{905AF6DE-BB90-41AD-845A-EEE4BFD71515}" type="pres">
      <dgm:prSet presAssocID="{730475B6-39C8-47DD-8048-0D4A9DCB274E}" presName="compositeNode" presStyleCnt="0">
        <dgm:presLayoutVars>
          <dgm:bulletEnabled val="1"/>
        </dgm:presLayoutVars>
      </dgm:prSet>
      <dgm:spPr/>
    </dgm:pt>
    <dgm:pt modelId="{DE4B1206-ED60-4A1F-94AC-6BFC1FCF8158}" type="pres">
      <dgm:prSet presAssocID="{730475B6-39C8-47DD-8048-0D4A9DCB274E}" presName="image" presStyleLbl="fgImgPlace1" presStyleIdx="2" presStyleCnt="3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ragen mit einfarbiger Füllung"/>
        </a:ext>
      </dgm:extLst>
    </dgm:pt>
    <dgm:pt modelId="{C9153C0A-D181-4476-9CF5-25F832898F1C}" type="pres">
      <dgm:prSet presAssocID="{730475B6-39C8-47DD-8048-0D4A9DCB274E}" presName="childNode" presStyleLbl="node1" presStyleIdx="2" presStyleCnt="3">
        <dgm:presLayoutVars>
          <dgm:bulletEnabled val="1"/>
        </dgm:presLayoutVars>
      </dgm:prSet>
      <dgm:spPr/>
    </dgm:pt>
    <dgm:pt modelId="{DAD7C865-0807-40ED-8412-0D533214951A}" type="pres">
      <dgm:prSet presAssocID="{730475B6-39C8-47DD-8048-0D4A9DCB274E}" presName="parentNode" presStyleLbl="revTx" presStyleIdx="2" presStyleCnt="3">
        <dgm:presLayoutVars>
          <dgm:chMax val="0"/>
          <dgm:bulletEnabled val="1"/>
        </dgm:presLayoutVars>
      </dgm:prSet>
      <dgm:spPr/>
    </dgm:pt>
  </dgm:ptLst>
  <dgm:cxnLst>
    <dgm:cxn modelId="{403BF21C-759F-49F1-A9BE-AB501C6E38D5}" srcId="{730475B6-39C8-47DD-8048-0D4A9DCB274E}" destId="{E0E98037-1A29-49E2-885A-EC9E5C97C28D}" srcOrd="1" destOrd="0" parTransId="{00EDC2F2-CC99-4B2C-9231-5F7DDEF1D482}" sibTransId="{A96F712F-02C5-4B23-918C-90FB2AB44967}"/>
    <dgm:cxn modelId="{CC767023-CD2C-4993-8FF9-6280135D9F64}" type="presOf" srcId="{E0E98037-1A29-49E2-885A-EC9E5C97C28D}" destId="{C9153C0A-D181-4476-9CF5-25F832898F1C}" srcOrd="0" destOrd="1" presId="urn:microsoft.com/office/officeart/2005/8/layout/hList2"/>
    <dgm:cxn modelId="{6D9A212D-129E-4098-B594-2EF8D7B06908}" srcId="{DF505059-7499-4057-BEB7-2CF84DB73F96}" destId="{DA3B2144-F4A5-494A-AA22-900604F13021}" srcOrd="1" destOrd="0" parTransId="{21CB6371-C21E-41F9-8142-0BEA7BAFE395}" sibTransId="{F07203F8-AE8C-4EA6-A439-FA2100BD52B0}"/>
    <dgm:cxn modelId="{A00B6830-7E82-4D9B-9E3D-D0211452B035}" type="presOf" srcId="{DF505059-7499-4057-BEB7-2CF84DB73F96}" destId="{063412F1-8903-4942-8FB6-76214CB08C21}" srcOrd="0" destOrd="0" presId="urn:microsoft.com/office/officeart/2005/8/layout/hList2"/>
    <dgm:cxn modelId="{D9AFE83F-7213-4ECC-BCC1-D4566DA17E51}" srcId="{DF505059-7499-4057-BEB7-2CF84DB73F96}" destId="{730475B6-39C8-47DD-8048-0D4A9DCB274E}" srcOrd="2" destOrd="0" parTransId="{949AA67F-7AFC-465A-9202-9BECEBF467F4}" sibTransId="{FD94E178-BD62-47BD-BB75-6F81ABD808E5}"/>
    <dgm:cxn modelId="{BE808661-A1ED-4DB0-A74A-FF7F9DACDCE3}" srcId="{08CAAD0D-7D82-4674-8DDC-2ED3EC5FA717}" destId="{7E73E0B3-EECD-494D-9756-3880746FA45A}" srcOrd="3" destOrd="0" parTransId="{50559527-BD17-49E8-8093-CF5A1FDF40F5}" sibTransId="{A6D06BF9-BED8-49DA-A1FA-116C24B4BDB6}"/>
    <dgm:cxn modelId="{C44D0D43-EF4F-4D99-B71D-9667DFDE42B1}" srcId="{08CAAD0D-7D82-4674-8DDC-2ED3EC5FA717}" destId="{3C79BEDE-CE37-4B07-9579-BE1836D745C6}" srcOrd="1" destOrd="0" parTransId="{1373991D-6D28-421E-90C3-D41E20ACEB69}" sibTransId="{4ECC1D47-F9E2-496A-862E-005ACB82216C}"/>
    <dgm:cxn modelId="{E7547C65-54E8-42E8-8C91-85FC74FC8E72}" type="presOf" srcId="{C141ED05-A919-41DB-859F-B3610D8F526C}" destId="{F9495126-C37C-482E-9945-FE958D23D084}" srcOrd="0" destOrd="2" presId="urn:microsoft.com/office/officeart/2005/8/layout/hList2"/>
    <dgm:cxn modelId="{C1DFD668-45AA-4414-8BEE-FF3A99D96FDF}" srcId="{730475B6-39C8-47DD-8048-0D4A9DCB274E}" destId="{ACA20358-C00E-4AB6-A31B-5D53B7F57E16}" srcOrd="0" destOrd="0" parTransId="{7268A111-4129-400D-B277-3AB9249A5819}" sibTransId="{3781E16A-0EDC-4671-99BF-79E2F95C866E}"/>
    <dgm:cxn modelId="{2F795C49-49B1-400F-A955-5207A3D67E1B}" type="presOf" srcId="{3C79BEDE-CE37-4B07-9579-BE1836D745C6}" destId="{F9495126-C37C-482E-9945-FE958D23D084}" srcOrd="0" destOrd="1" presId="urn:microsoft.com/office/officeart/2005/8/layout/hList2"/>
    <dgm:cxn modelId="{13B3B055-0F90-48CC-8865-1906CCEA1CC7}" type="presOf" srcId="{4F77C7FE-A39D-4C8D-94CC-8EE33D16CAD5}" destId="{F9495126-C37C-482E-9945-FE958D23D084}" srcOrd="0" destOrd="0" presId="urn:microsoft.com/office/officeart/2005/8/layout/hList2"/>
    <dgm:cxn modelId="{F291E276-B73C-42D4-B254-94D00EBEE64D}" srcId="{DF505059-7499-4057-BEB7-2CF84DB73F96}" destId="{08CAAD0D-7D82-4674-8DDC-2ED3EC5FA717}" srcOrd="0" destOrd="0" parTransId="{3CBAE43D-E88F-4E34-8CFF-6C99B394F280}" sibTransId="{62A4379C-E919-4533-B7A3-CEBC5311C55D}"/>
    <dgm:cxn modelId="{2503755A-22C6-44EF-9174-60D5AE5FCF17}" type="presOf" srcId="{7E5D6032-A6FF-4988-B3DF-54045962EE6A}" destId="{BD013C48-A516-4859-9480-A41653FE354C}" srcOrd="0" destOrd="0" presId="urn:microsoft.com/office/officeart/2005/8/layout/hList2"/>
    <dgm:cxn modelId="{3DC3D5AA-FBCF-42EA-BB17-A9B1D09AD02B}" type="presOf" srcId="{08CAAD0D-7D82-4674-8DDC-2ED3EC5FA717}" destId="{98503972-DD86-41FC-B5F0-7E739405C3C9}" srcOrd="0" destOrd="0" presId="urn:microsoft.com/office/officeart/2005/8/layout/hList2"/>
    <dgm:cxn modelId="{F0D4D0C3-A850-4DB6-93D2-37E554CE8297}" srcId="{DA3B2144-F4A5-494A-AA22-900604F13021}" destId="{77A27277-0681-4120-86A3-3BFA3B823F2B}" srcOrd="1" destOrd="0" parTransId="{56120C1F-2080-4469-8B65-07C2907FDAA8}" sibTransId="{A97DF240-554B-454B-A40E-2A6C63DD1E14}"/>
    <dgm:cxn modelId="{27E1DDC6-5B99-486D-99D4-62A9942BB88B}" srcId="{08CAAD0D-7D82-4674-8DDC-2ED3EC5FA717}" destId="{4F77C7FE-A39D-4C8D-94CC-8EE33D16CAD5}" srcOrd="0" destOrd="0" parTransId="{FC192281-4820-4C47-BAD6-380849F2A595}" sibTransId="{A15C7FBF-5B3A-47C8-85EE-D406AA7E12B9}"/>
    <dgm:cxn modelId="{CDC8FFCB-A699-4F7A-ABD0-03740F447CF7}" srcId="{DA3B2144-F4A5-494A-AA22-900604F13021}" destId="{7E5D6032-A6FF-4988-B3DF-54045962EE6A}" srcOrd="0" destOrd="0" parTransId="{155B0E82-1E7B-40E5-A029-AE51B9C231FC}" sibTransId="{51ACE3FB-DDA4-4B58-AF16-E94BE63CD163}"/>
    <dgm:cxn modelId="{89342DCC-971B-4482-92FD-8BDA4E22FE88}" type="presOf" srcId="{7E73E0B3-EECD-494D-9756-3880746FA45A}" destId="{F9495126-C37C-482E-9945-FE958D23D084}" srcOrd="0" destOrd="3" presId="urn:microsoft.com/office/officeart/2005/8/layout/hList2"/>
    <dgm:cxn modelId="{460AFFD3-9C40-4867-9C15-B24674B16864}" srcId="{08CAAD0D-7D82-4674-8DDC-2ED3EC5FA717}" destId="{C141ED05-A919-41DB-859F-B3610D8F526C}" srcOrd="2" destOrd="0" parTransId="{EB3E4F03-73DB-4AE8-949F-14F7F9275B62}" sibTransId="{9E0A3BF6-3BD0-4963-A69F-284B93A2E2D7}"/>
    <dgm:cxn modelId="{FF0748DF-4F09-4D92-9250-3208ABC49099}" type="presOf" srcId="{77A27277-0681-4120-86A3-3BFA3B823F2B}" destId="{BD013C48-A516-4859-9480-A41653FE354C}" srcOrd="0" destOrd="1" presId="urn:microsoft.com/office/officeart/2005/8/layout/hList2"/>
    <dgm:cxn modelId="{C01ABDE3-3A9A-46D3-9F78-440FEE934B96}" type="presOf" srcId="{730475B6-39C8-47DD-8048-0D4A9DCB274E}" destId="{DAD7C865-0807-40ED-8412-0D533214951A}" srcOrd="0" destOrd="0" presId="urn:microsoft.com/office/officeart/2005/8/layout/hList2"/>
    <dgm:cxn modelId="{9BD167FA-D096-408A-B145-302F9841F3BA}" type="presOf" srcId="{DA3B2144-F4A5-494A-AA22-900604F13021}" destId="{92F85A8D-07F6-4B0E-AF28-0602F2C6BF83}" srcOrd="0" destOrd="0" presId="urn:microsoft.com/office/officeart/2005/8/layout/hList2"/>
    <dgm:cxn modelId="{06F072FB-8F37-4387-AEAD-F8550E17BEA1}" type="presOf" srcId="{ACA20358-C00E-4AB6-A31B-5D53B7F57E16}" destId="{C9153C0A-D181-4476-9CF5-25F832898F1C}" srcOrd="0" destOrd="0" presId="urn:microsoft.com/office/officeart/2005/8/layout/hList2"/>
    <dgm:cxn modelId="{BB1C2DE7-8367-4794-8B4E-D6AFC3106202}" type="presParOf" srcId="{063412F1-8903-4942-8FB6-76214CB08C21}" destId="{B3F46246-CBFB-4699-BA18-320A6EEBF39D}" srcOrd="0" destOrd="0" presId="urn:microsoft.com/office/officeart/2005/8/layout/hList2"/>
    <dgm:cxn modelId="{29819BC8-581D-496F-A499-C9065EE731A5}" type="presParOf" srcId="{B3F46246-CBFB-4699-BA18-320A6EEBF39D}" destId="{45EEE877-5293-4A12-A99C-8368004A0AB5}" srcOrd="0" destOrd="0" presId="urn:microsoft.com/office/officeart/2005/8/layout/hList2"/>
    <dgm:cxn modelId="{11BD7FB9-A773-4F64-91AA-2E572C4E3D05}" type="presParOf" srcId="{B3F46246-CBFB-4699-BA18-320A6EEBF39D}" destId="{F9495126-C37C-482E-9945-FE958D23D084}" srcOrd="1" destOrd="0" presId="urn:microsoft.com/office/officeart/2005/8/layout/hList2"/>
    <dgm:cxn modelId="{D953B754-F0D7-47B6-BD17-CF770D28EB92}" type="presParOf" srcId="{B3F46246-CBFB-4699-BA18-320A6EEBF39D}" destId="{98503972-DD86-41FC-B5F0-7E739405C3C9}" srcOrd="2" destOrd="0" presId="urn:microsoft.com/office/officeart/2005/8/layout/hList2"/>
    <dgm:cxn modelId="{83A46772-A543-47AE-B0A0-D79192439E61}" type="presParOf" srcId="{063412F1-8903-4942-8FB6-76214CB08C21}" destId="{B0F7A02C-35F8-4F7D-8779-C5B2B5511F6E}" srcOrd="1" destOrd="0" presId="urn:microsoft.com/office/officeart/2005/8/layout/hList2"/>
    <dgm:cxn modelId="{E060A310-3C83-476F-B78B-F462B0D8CBDF}" type="presParOf" srcId="{063412F1-8903-4942-8FB6-76214CB08C21}" destId="{31728E29-8B6F-4D0D-B3B6-785B7D96FB13}" srcOrd="2" destOrd="0" presId="urn:microsoft.com/office/officeart/2005/8/layout/hList2"/>
    <dgm:cxn modelId="{38EA9417-368E-44B7-83AC-C375ED495F9E}" type="presParOf" srcId="{31728E29-8B6F-4D0D-B3B6-785B7D96FB13}" destId="{E369DAAD-FAB4-4244-BA90-121076A225B6}" srcOrd="0" destOrd="0" presId="urn:microsoft.com/office/officeart/2005/8/layout/hList2"/>
    <dgm:cxn modelId="{787C7EEA-A921-4AEB-BEB0-E7B0A637E88A}" type="presParOf" srcId="{31728E29-8B6F-4D0D-B3B6-785B7D96FB13}" destId="{BD013C48-A516-4859-9480-A41653FE354C}" srcOrd="1" destOrd="0" presId="urn:microsoft.com/office/officeart/2005/8/layout/hList2"/>
    <dgm:cxn modelId="{1236B038-91B9-4F67-B319-ADAD4D9D069D}" type="presParOf" srcId="{31728E29-8B6F-4D0D-B3B6-785B7D96FB13}" destId="{92F85A8D-07F6-4B0E-AF28-0602F2C6BF83}" srcOrd="2" destOrd="0" presId="urn:microsoft.com/office/officeart/2005/8/layout/hList2"/>
    <dgm:cxn modelId="{DFCD3923-EEAA-47B6-AC98-84824F19EF97}" type="presParOf" srcId="{063412F1-8903-4942-8FB6-76214CB08C21}" destId="{035B75E6-18E8-4E11-B5C4-B34F8F4FEC62}" srcOrd="3" destOrd="0" presId="urn:microsoft.com/office/officeart/2005/8/layout/hList2"/>
    <dgm:cxn modelId="{58E54F8B-9927-4446-85C5-9BB341533516}" type="presParOf" srcId="{063412F1-8903-4942-8FB6-76214CB08C21}" destId="{905AF6DE-BB90-41AD-845A-EEE4BFD71515}" srcOrd="4" destOrd="0" presId="urn:microsoft.com/office/officeart/2005/8/layout/hList2"/>
    <dgm:cxn modelId="{606A75BE-EA4A-4254-88BE-374FDA3BFF15}" type="presParOf" srcId="{905AF6DE-BB90-41AD-845A-EEE4BFD71515}" destId="{DE4B1206-ED60-4A1F-94AC-6BFC1FCF8158}" srcOrd="0" destOrd="0" presId="urn:microsoft.com/office/officeart/2005/8/layout/hList2"/>
    <dgm:cxn modelId="{96F45FDE-1AC0-4A0D-91F7-18BB677EAA51}" type="presParOf" srcId="{905AF6DE-BB90-41AD-845A-EEE4BFD71515}" destId="{C9153C0A-D181-4476-9CF5-25F832898F1C}" srcOrd="1" destOrd="0" presId="urn:microsoft.com/office/officeart/2005/8/layout/hList2"/>
    <dgm:cxn modelId="{5F7B07F6-06BB-486E-825D-975697444488}" type="presParOf" srcId="{905AF6DE-BB90-41AD-845A-EEE4BFD71515}" destId="{DAD7C865-0807-40ED-8412-0D533214951A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503972-DD86-41FC-B5F0-7E739405C3C9}">
      <dsp:nvSpPr>
        <dsp:cNvPr id="0" name=""/>
        <dsp:cNvSpPr/>
      </dsp:nvSpPr>
      <dsp:spPr>
        <a:xfrm rot="16200000">
          <a:off x="-1303607" y="2047744"/>
          <a:ext cx="3097149" cy="3899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43913" bIns="0" numCol="1" spcCol="1270" anchor="t" anchorCtr="0">
          <a:noAutofit/>
        </a:bodyPr>
        <a:lstStyle/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9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1. Möglichkeit (empfohlen):</a:t>
          </a:r>
        </a:p>
      </dsp:txBody>
      <dsp:txXfrm>
        <a:off x="-1303607" y="2047744"/>
        <a:ext cx="3097149" cy="389948"/>
      </dsp:txXfrm>
    </dsp:sp>
    <dsp:sp modelId="{F9495126-C37C-482E-9945-FE958D23D084}">
      <dsp:nvSpPr>
        <dsp:cNvPr id="0" name=""/>
        <dsp:cNvSpPr/>
      </dsp:nvSpPr>
      <dsp:spPr>
        <a:xfrm>
          <a:off x="439941" y="694143"/>
          <a:ext cx="1942356" cy="30971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343913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6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Melde deine Störung online 24/7 über das neue Ticketportal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6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Button auf jedem Schulgerät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6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Benutzername: WRS</a:t>
          </a:r>
          <a:endParaRPr lang="de-DE" sz="1600" kern="1200" dirty="0">
            <a:highlight>
              <a:srgbClr val="00FF00"/>
            </a:highligh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6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Vertragspasswort: </a:t>
          </a:r>
          <a:br>
            <a:rPr lang="de-DE" sz="16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</a:br>
          <a:r>
            <a:rPr lang="de-DE" sz="1600" kern="1200" dirty="0">
              <a:latin typeface="Calibri" panose="020F0502020204030204" pitchFamily="34" charset="0"/>
              <a:cs typeface="Calibri" panose="020F0502020204030204" pitchFamily="34" charset="0"/>
            </a:rPr>
            <a:t>WRS020225!	</a:t>
          </a:r>
          <a:endParaRPr lang="de-DE" sz="1600" kern="1200" dirty="0">
            <a:highlight>
              <a:srgbClr val="00FF00"/>
            </a:highligh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>
        <a:off x="439941" y="694143"/>
        <a:ext cx="1942356" cy="3097149"/>
      </dsp:txXfrm>
    </dsp:sp>
    <dsp:sp modelId="{45EEE877-5293-4A12-A99C-8368004A0AB5}">
      <dsp:nvSpPr>
        <dsp:cNvPr id="0" name=""/>
        <dsp:cNvSpPr/>
      </dsp:nvSpPr>
      <dsp:spPr>
        <a:xfrm>
          <a:off x="49992" y="179411"/>
          <a:ext cx="779896" cy="77989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F85A8D-07F6-4B0E-AF28-0602F2C6BF83}">
      <dsp:nvSpPr>
        <dsp:cNvPr id="0" name=""/>
        <dsp:cNvSpPr/>
      </dsp:nvSpPr>
      <dsp:spPr>
        <a:xfrm rot="16200000">
          <a:off x="1536524" y="2047744"/>
          <a:ext cx="3097149" cy="3899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43913" bIns="0" numCol="1" spcCol="1270" anchor="t" anchorCtr="0">
          <a:noAutofit/>
        </a:bodyPr>
        <a:lstStyle/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9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2. Alternative:</a:t>
          </a:r>
        </a:p>
      </dsp:txBody>
      <dsp:txXfrm>
        <a:off x="1536524" y="2047744"/>
        <a:ext cx="3097149" cy="389948"/>
      </dsp:txXfrm>
    </dsp:sp>
    <dsp:sp modelId="{BD013C48-A516-4859-9480-A41653FE354C}">
      <dsp:nvSpPr>
        <dsp:cNvPr id="0" name=""/>
        <dsp:cNvSpPr/>
      </dsp:nvSpPr>
      <dsp:spPr>
        <a:xfrm>
          <a:off x="3280073" y="694143"/>
          <a:ext cx="1942356" cy="30971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343913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6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Ruf unsere Hotline an:</a:t>
          </a:r>
          <a:br>
            <a:rPr lang="de-DE" sz="16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</a:br>
          <a:r>
            <a:rPr lang="de-DE" sz="16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06131 25062-700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6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Mo–Fr, </a:t>
          </a:r>
          <a:br>
            <a:rPr lang="de-DE" sz="16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</a:br>
          <a:r>
            <a:rPr lang="de-DE" sz="16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07:15–17:00 Uhr</a:t>
          </a:r>
        </a:p>
      </dsp:txBody>
      <dsp:txXfrm>
        <a:off x="3280073" y="694143"/>
        <a:ext cx="1942356" cy="3097149"/>
      </dsp:txXfrm>
    </dsp:sp>
    <dsp:sp modelId="{E369DAAD-FAB4-4244-BA90-121076A225B6}">
      <dsp:nvSpPr>
        <dsp:cNvPr id="0" name=""/>
        <dsp:cNvSpPr/>
      </dsp:nvSpPr>
      <dsp:spPr>
        <a:xfrm>
          <a:off x="2890125" y="179411"/>
          <a:ext cx="779896" cy="77989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D7C865-0807-40ED-8412-0D533214951A}">
      <dsp:nvSpPr>
        <dsp:cNvPr id="0" name=""/>
        <dsp:cNvSpPr/>
      </dsp:nvSpPr>
      <dsp:spPr>
        <a:xfrm rot="16200000">
          <a:off x="4376657" y="2047744"/>
          <a:ext cx="3097149" cy="3899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43913" bIns="0" numCol="1" spcCol="1270" anchor="t" anchorCtr="0">
          <a:noAutofit/>
        </a:bodyPr>
        <a:lstStyle/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9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3. Weitere Möglichkeit:</a:t>
          </a:r>
        </a:p>
      </dsp:txBody>
      <dsp:txXfrm>
        <a:off x="4376657" y="2047744"/>
        <a:ext cx="3097149" cy="389948"/>
      </dsp:txXfrm>
    </dsp:sp>
    <dsp:sp modelId="{C9153C0A-D181-4476-9CF5-25F832898F1C}">
      <dsp:nvSpPr>
        <dsp:cNvPr id="0" name=""/>
        <dsp:cNvSpPr/>
      </dsp:nvSpPr>
      <dsp:spPr>
        <a:xfrm>
          <a:off x="6120206" y="694143"/>
          <a:ext cx="1942356" cy="30971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343913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6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Komm während der Sprechzeiten direkt vorbei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6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Raum: A0.12</a:t>
          </a:r>
          <a:br>
            <a:rPr lang="de-DE" sz="16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</a:br>
          <a:r>
            <a:rPr lang="de-DE" sz="16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Immer Mittwochs von 09:30 Uhr bis 11.30 Uhr </a:t>
          </a:r>
          <a:endParaRPr lang="de-DE" sz="1600" kern="1200" dirty="0">
            <a:highlight>
              <a:srgbClr val="00FF00"/>
            </a:highlight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>
        <a:off x="6120206" y="694143"/>
        <a:ext cx="1942356" cy="3097149"/>
      </dsp:txXfrm>
    </dsp:sp>
    <dsp:sp modelId="{DE4B1206-ED60-4A1F-94AC-6BFC1FCF8158}">
      <dsp:nvSpPr>
        <dsp:cNvPr id="0" name=""/>
        <dsp:cNvSpPr/>
      </dsp:nvSpPr>
      <dsp:spPr>
        <a:xfrm>
          <a:off x="5730257" y="179411"/>
          <a:ext cx="779896" cy="77989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E1ADE3-CC9E-D0B6-0864-115B895716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E739DEA-0415-07DC-45C9-B59D5D5D1E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D6325F-E3DE-5D8A-15C0-A8A6A7AE1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9D1F8-3DDA-4843-8B5B-3136A9634D47}" type="datetimeFigureOut">
              <a:rPr lang="de-DE" smtClean="0"/>
              <a:t>16.09.2025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ABFAF2-28EE-100E-10E4-1483ADE18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E172B4-E5CE-330E-4C7D-02B7A2C78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B062-D55C-41FB-8B5B-DA8E926BF2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014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4B2D5E-1C71-C9B1-63EE-8C5E1386E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0746084-DDA7-8EFD-3EDA-333ACDE125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A72E26E-93CA-E217-4ADA-8003A953E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9D1F8-3DDA-4843-8B5B-3136A9634D47}" type="datetimeFigureOut">
              <a:rPr lang="de-DE" smtClean="0"/>
              <a:t>16.09.2025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5357EF-9B0E-259E-180A-99401370F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BAFF51-F2E5-787E-3F2C-5747070D6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B062-D55C-41FB-8B5B-DA8E926BF2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5665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ED1F158-2D3B-354E-EC57-509EDC8013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9F086D4-FC80-6843-C3D4-5785A0DB37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391F3C-F8A1-35B1-463D-F8076F477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9D1F8-3DDA-4843-8B5B-3136A9634D47}" type="datetimeFigureOut">
              <a:rPr lang="de-DE" smtClean="0"/>
              <a:t>16.09.2025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31A0A3-60B2-A0F2-0524-E9AF09163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420D05-4D46-31DC-41DB-325FD8F5C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B062-D55C-41FB-8B5B-DA8E926BF2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5371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6B0699-9AD3-DDF7-990D-F1D05FD28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594E094-DE85-6648-6D55-699EEAEFC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25D1A1-8A62-35D1-2B97-863F0D267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9D1F8-3DDA-4843-8B5B-3136A9634D47}" type="datetimeFigureOut">
              <a:rPr lang="de-DE" smtClean="0"/>
              <a:t>16.09.2025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8EA8E9-E7E6-7882-0D65-4AC225B39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FB5185-9C6C-AEF6-FC7E-E4344A591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B062-D55C-41FB-8B5B-DA8E926BF2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8710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4EDAF6-697E-0360-6D7E-2856EEBAD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EA5EF4D-ABAD-E046-BB75-510CAE3B61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DAA426D-98E1-1E47-B0CA-CA21C590A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9D1F8-3DDA-4843-8B5B-3136A9634D47}" type="datetimeFigureOut">
              <a:rPr lang="de-DE" smtClean="0"/>
              <a:t>16.09.2025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795C7B-8258-A10F-FD88-9C629F1E7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A8B4D1C-390B-EFC2-E84A-A7FB7A8D7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B062-D55C-41FB-8B5B-DA8E926BF2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1549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ADB633-9E6D-0D1F-C20A-FC43640E3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5CF0F41-E335-2A0B-E09A-E48B724997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7CDB224-F678-4166-C159-E2A9D2F715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0C9DCDD-F029-031F-2180-A6B85B971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9D1F8-3DDA-4843-8B5B-3136A9634D47}" type="datetimeFigureOut">
              <a:rPr lang="de-DE" smtClean="0"/>
              <a:t>16.09.2025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F4CFBDD-F47F-9037-D818-12AA732F4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3028194-9C2F-09DA-CE0A-A1071D69B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B062-D55C-41FB-8B5B-DA8E926BF2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6189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E3B506-3980-36F6-7EED-2C4CF1EAB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4956306-1EFD-242A-9544-38DDFA471C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B4A027-5498-79FA-9E53-C2B21F0FF3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9D5D3B8-7CAA-77F3-7DF9-A219D7EDA4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6E79E4B-E85F-26F8-95E1-63F8023D49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B1FF27F-320E-44D6-0222-E200E1775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9D1F8-3DDA-4843-8B5B-3136A9634D47}" type="datetimeFigureOut">
              <a:rPr lang="de-DE" smtClean="0"/>
              <a:t>16.09.2025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DD62198-D069-4637-F900-6C24494E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629C141-1DFF-6F16-892B-3D7400191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B062-D55C-41FB-8B5B-DA8E926BF2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41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908E07-721C-32B9-6EAC-DFF61EF96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B214623-29CA-CE0F-BA94-36DBBB7F0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9D1F8-3DDA-4843-8B5B-3136A9634D47}" type="datetimeFigureOut">
              <a:rPr lang="de-DE" smtClean="0"/>
              <a:t>16.09.2025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0910C0A-65E6-C235-7E41-955E8C6C0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2FA0BAA-216D-3332-7EA3-7D9A169B1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B062-D55C-41FB-8B5B-DA8E926BF2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5898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CFE134E-DF0B-1499-6AAE-07FA3807E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9D1F8-3DDA-4843-8B5B-3136A9634D47}" type="datetimeFigureOut">
              <a:rPr lang="de-DE" smtClean="0"/>
              <a:t>16.09.2025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3822488-FF1E-C908-E1B7-558DA979B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AC9CC92-413B-B7A6-96FD-6BB16ABCB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B062-D55C-41FB-8B5B-DA8E926BF2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6463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EE0604-F0A6-FA05-6000-6DD7545DC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B1EA32C-05A9-227B-CEF7-09D5C75D8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C012E2F-FC56-7101-B173-6DE3020C69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C53B3DF-6E62-3782-9199-0618B5C41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9D1F8-3DDA-4843-8B5B-3136A9634D47}" type="datetimeFigureOut">
              <a:rPr lang="de-DE" smtClean="0"/>
              <a:t>16.09.2025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019E378-2EF3-BCE7-0C7D-21435E189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157265D-7094-B191-895A-860AE623B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B062-D55C-41FB-8B5B-DA8E926BF2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0336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5B5BEE-8BAD-98AA-EF20-305DCBCD4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C862465-0A68-F828-58C8-B1EF8632DD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29FAE3A-5C03-71B9-AD16-919A4E0F5E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51AC927-B684-6341-2701-255A2CB6A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9D1F8-3DDA-4843-8B5B-3136A9634D47}" type="datetimeFigureOut">
              <a:rPr lang="de-DE" smtClean="0"/>
              <a:t>16.09.2025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14D22DE-923A-DA4E-FE4F-188CAEB4E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0A4B3D8-DB1D-74C9-A95F-901355733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B062-D55C-41FB-8B5B-DA8E926BF2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3840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3470CE4-4BFB-8807-F008-CC004F031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983E687-ADB6-8D8B-BFD5-9A95D7E3B9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BA76109-1FC0-8FD5-E008-6647BA1291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599D1F8-3DDA-4843-8B5B-3136A9634D47}" type="datetimeFigureOut">
              <a:rPr lang="de-DE" smtClean="0"/>
              <a:t>16.09.2025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724B0D1-4AD9-1F4E-24C6-7636D02F19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D454A32-E6A8-3A11-1735-38B6007169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2CB062-D55C-41FB-8B5B-DA8E926BF2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538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0E738070-347F-1771-FDC9-16B3ED6C8CD6}"/>
              </a:ext>
            </a:extLst>
          </p:cNvPr>
          <p:cNvSpPr txBox="1"/>
          <p:nvPr/>
        </p:nvSpPr>
        <p:spPr>
          <a:xfrm>
            <a:off x="1010652" y="628733"/>
            <a:ext cx="101257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IT-Service für digitale Geräte</a:t>
            </a:r>
            <a:br>
              <a:rPr lang="de-DE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de-DE" sz="32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für Schülerinnen, Schüler und Lehrkräfte</a:t>
            </a:r>
            <a:endParaRPr lang="de-DE" sz="3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74205EB-47F4-1C9C-4878-A410673E12A5}"/>
              </a:ext>
            </a:extLst>
          </p:cNvPr>
          <p:cNvSpPr txBox="1"/>
          <p:nvPr/>
        </p:nvSpPr>
        <p:spPr>
          <a:xfrm>
            <a:off x="1010652" y="1889230"/>
            <a:ext cx="6210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Dein Gerät hat ein Problem? So bekommst du schnell Hilfe: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D5E0154-2D54-1EC2-7163-C205E101D5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8197" y="306371"/>
            <a:ext cx="2343150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Grafik 9" descr="Ein Bild, das Text, Screenshot, Quadrat, Muster enthält.&#10;&#10;KI-generierte Inhalte können fehlerhaft sein.">
            <a:extLst>
              <a:ext uri="{FF2B5EF4-FFF2-40B4-BE49-F238E27FC236}">
                <a16:creationId xmlns:a16="http://schemas.microsoft.com/office/drawing/2014/main" id="{6A53D105-A6D7-CEA2-644D-5B01609F20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591" y="2921579"/>
            <a:ext cx="2259278" cy="2809036"/>
          </a:xfrm>
          <a:prstGeom prst="rect">
            <a:avLst/>
          </a:prstGeom>
        </p:spPr>
      </p:pic>
      <p:graphicFrame>
        <p:nvGraphicFramePr>
          <p:cNvPr id="3" name="Diagramm 2">
            <a:extLst>
              <a:ext uri="{FF2B5EF4-FFF2-40B4-BE49-F238E27FC236}">
                <a16:creationId xmlns:a16="http://schemas.microsoft.com/office/drawing/2014/main" id="{BF557EE3-B95A-B638-FDDB-55BD254025A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05486834"/>
              </p:ext>
            </p:extLst>
          </p:nvPr>
        </p:nvGraphicFramePr>
        <p:xfrm>
          <a:off x="3386938" y="2258562"/>
          <a:ext cx="8112556" cy="39707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Textfeld 10">
            <a:extLst>
              <a:ext uri="{FF2B5EF4-FFF2-40B4-BE49-F238E27FC236}">
                <a16:creationId xmlns:a16="http://schemas.microsoft.com/office/drawing/2014/main" id="{A957C326-E0BD-7183-6090-A7D17C148A0C}"/>
              </a:ext>
            </a:extLst>
          </p:cNvPr>
          <p:cNvSpPr txBox="1"/>
          <p:nvPr/>
        </p:nvSpPr>
        <p:spPr>
          <a:xfrm>
            <a:off x="300917" y="5730615"/>
            <a:ext cx="317662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de-DE" sz="12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https://www.convergesupport.de/web/login</a:t>
            </a:r>
            <a:endParaRPr lang="de-DE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160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</Words>
  <Application>Microsoft Office PowerPoint</Application>
  <PresentationFormat>Breitbild</PresentationFormat>
  <Paragraphs>14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</vt:lpstr>
      <vt:lpstr>PowerPoint-Präsentation</vt:lpstr>
    </vt:vector>
  </TitlesOfParts>
  <Company>Landratsamt Karlsruhe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Ina Kruwinnus</dc:creator>
  <cp:lastModifiedBy>Engelhardt, Lea</cp:lastModifiedBy>
  <cp:revision>12</cp:revision>
  <cp:lastPrinted>2025-09-10T07:47:05Z</cp:lastPrinted>
  <dcterms:created xsi:type="dcterms:W3CDTF">2025-09-03T11:04:10Z</dcterms:created>
  <dcterms:modified xsi:type="dcterms:W3CDTF">2025-09-16T10:15:51Z</dcterms:modified>
</cp:coreProperties>
</file>